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6" autoAdjust="0"/>
    <p:restoredTop sz="94660"/>
  </p:normalViewPr>
  <p:slideViewPr>
    <p:cSldViewPr snapToGrid="0">
      <p:cViewPr varScale="1">
        <p:scale>
          <a:sx n="89" d="100"/>
          <a:sy n="89" d="100"/>
        </p:scale>
        <p:origin x="10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766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88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612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893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74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674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908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19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873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1440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832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5A141-57A8-4B92-B019-659413D3256E}" type="datetimeFigureOut">
              <a:rPr lang="en-US" smtClean="0"/>
              <a:t>4/30/2019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913EA8-D1D6-4AEA-BBF6-4A88A260C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076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94C2C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879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wisorlab</dc:creator>
  <cp:lastModifiedBy>wisorlab</cp:lastModifiedBy>
  <cp:revision>1</cp:revision>
  <dcterms:created xsi:type="dcterms:W3CDTF">2019-04-30T15:19:09Z</dcterms:created>
  <dcterms:modified xsi:type="dcterms:W3CDTF">2019-04-30T15:24:19Z</dcterms:modified>
</cp:coreProperties>
</file>

<file path=docProps/thumbnail.jpeg>
</file>